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01216"/>
            <a:ext cx="5669280" cy="2925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01216"/>
            <a:ext cx="182880" cy="2915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156697"/>
            <a:ext cx="5458968" cy="786513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943350"/>
            <a:ext cx="5458968" cy="46634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292894"/>
            <a:ext cx="5504688" cy="273844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4767263"/>
            <a:ext cx="4736592" cy="273844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4767263"/>
            <a:ext cx="685800" cy="273844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660922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168730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660922"/>
            <a:ext cx="3566160" cy="29337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660922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168730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660922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168730"/>
            <a:ext cx="3566160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9" y="201216"/>
            <a:ext cx="718073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312"/>
            <a:ext cx="3566160" cy="77656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742951"/>
            <a:ext cx="3566160" cy="38516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43050"/>
            <a:ext cx="3566160" cy="27432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01216"/>
            <a:ext cx="4114800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312"/>
            <a:ext cx="3566160" cy="77656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43050"/>
            <a:ext cx="3566160" cy="27432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4593011"/>
            <a:ext cx="1752600" cy="273844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4767263"/>
            <a:ext cx="386378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742950"/>
            <a:ext cx="4096512" cy="42088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6" y="201216"/>
            <a:ext cx="1639457" cy="2729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200400"/>
            <a:ext cx="6477000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01216"/>
            <a:ext cx="6858000" cy="27294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3630706"/>
            <a:ext cx="6475412" cy="978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2" y="201216"/>
            <a:ext cx="720761" cy="2729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200400"/>
            <a:ext cx="6477000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01216"/>
            <a:ext cx="3006726" cy="27294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3630706"/>
            <a:ext cx="6475412" cy="978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01216"/>
            <a:ext cx="47019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1598952"/>
            <a:ext cx="23042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1598952"/>
            <a:ext cx="2304288" cy="13317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01216"/>
            <a:ext cx="1645920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9" y="201216"/>
            <a:ext cx="718073" cy="425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776569"/>
            <a:ext cx="1322295" cy="3818054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76568"/>
            <a:ext cx="6019800" cy="38323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01216"/>
            <a:ext cx="1645920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4767263"/>
            <a:ext cx="1752600" cy="273844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01216"/>
            <a:ext cx="5669280" cy="1920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128962"/>
            <a:ext cx="5457919" cy="814388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943349"/>
            <a:ext cx="5457918" cy="463924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1" y="292474"/>
            <a:ext cx="5499847" cy="273844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4767263"/>
            <a:ext cx="4734112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4767263"/>
            <a:ext cx="685800" cy="273844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1" y="2158253"/>
            <a:ext cx="5646867" cy="96012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01216"/>
            <a:ext cx="182880" cy="2915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01216"/>
            <a:ext cx="1645920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4" y="685800"/>
            <a:ext cx="650837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4" y="1657351"/>
            <a:ext cx="6508377" cy="293727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4767263"/>
            <a:ext cx="1752600" cy="273844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4767263"/>
            <a:ext cx="4926852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270762"/>
            <a:ext cx="506506" cy="273844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482539"/>
            <a:ext cx="1645920" cy="346934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3" y="201216"/>
            <a:ext cx="1099073" cy="4762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2571750"/>
            <a:ext cx="4966446" cy="1048871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3618310"/>
            <a:ext cx="4966446" cy="9906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4767263"/>
            <a:ext cx="1622612" cy="273844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4767263"/>
            <a:ext cx="531158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3580279"/>
            <a:ext cx="2971800" cy="1383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2571751"/>
            <a:ext cx="4966446" cy="1048871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3618310"/>
            <a:ext cx="4966446" cy="9906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4578724"/>
            <a:ext cx="506506" cy="273844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01216"/>
            <a:ext cx="2971800" cy="33289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60922"/>
            <a:ext cx="3566160" cy="29337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1660922"/>
            <a:ext cx="3566160" cy="29337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7388352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0599"/>
            <a:ext cx="3566160" cy="47982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7059"/>
            <a:ext cx="3566160" cy="2577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540599"/>
            <a:ext cx="3566160" cy="47982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017059"/>
            <a:ext cx="3566160" cy="2577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9" y="201216"/>
            <a:ext cx="718073" cy="1234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60922"/>
            <a:ext cx="7396163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168730"/>
            <a:ext cx="7396163" cy="14401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6508377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57351"/>
            <a:ext cx="6508377" cy="293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4767263"/>
            <a:ext cx="1752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4767263"/>
            <a:ext cx="6007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270762"/>
            <a:ext cx="5065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  <p:sldLayoutId id="2147483972" r:id="rId18"/>
    <p:sldLayoutId id="214748397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700" b="1" smtClean="0"/>
              <a:t>International Peace Scholarship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943349"/>
            <a:ext cx="5458968" cy="8930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P.E.O. International, Chapter FP</a:t>
            </a:r>
          </a:p>
          <a:p>
            <a:r>
              <a:rPr lang="en-US" dirty="0" smtClean="0"/>
              <a:t>November 15, 2017</a:t>
            </a:r>
          </a:p>
          <a:p>
            <a:r>
              <a:rPr lang="en-US" dirty="0" smtClean="0"/>
              <a:t>Samantha Nix (Chapter FP), Jeanie Beyer (Chapter CL), and Barbara </a:t>
            </a:r>
            <a:r>
              <a:rPr lang="en-US" dirty="0" err="1" smtClean="0"/>
              <a:t>Popel</a:t>
            </a:r>
            <a:r>
              <a:rPr lang="en-US" dirty="0" smtClean="0"/>
              <a:t> (Chapter CL)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75" y="1534369"/>
            <a:ext cx="22225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471903"/>
            <a:ext cx="8385813" cy="85725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197" y="4329153"/>
            <a:ext cx="8385813" cy="460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Samantha Nix (Chair, IPS Committee)</a:t>
            </a:r>
            <a:r>
              <a:rPr lang="en-US" dirty="0"/>
              <a:t> </a:t>
            </a:r>
            <a:r>
              <a:rPr lang="en-US" dirty="0" smtClean="0"/>
              <a:t>– Snix@fsu.edu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3208"/>
            <a:ext cx="6508377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759"/>
            <a:ext cx="6508377" cy="35756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What is P.E.O.?</a:t>
            </a:r>
          </a:p>
          <a:p>
            <a:r>
              <a:rPr lang="en-US" dirty="0" smtClean="0"/>
              <a:t>What is the International Peace Scholarship (IPS)?</a:t>
            </a:r>
          </a:p>
          <a:p>
            <a:r>
              <a:rPr lang="en-US" dirty="0" smtClean="0"/>
              <a:t>Eligibility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Parts of the Application</a:t>
            </a:r>
          </a:p>
          <a:p>
            <a:r>
              <a:rPr lang="en-US" dirty="0" smtClean="0"/>
              <a:t>Application Tips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705169"/>
            <a:ext cx="8385813" cy="85725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3208"/>
            <a:ext cx="6508377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What is P.E.O.?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759"/>
            <a:ext cx="6508377" cy="3575690"/>
          </a:xfrm>
        </p:spPr>
        <p:txBody>
          <a:bodyPr>
            <a:normAutofit/>
          </a:bodyPr>
          <a:lstStyle/>
          <a:p>
            <a:r>
              <a:rPr lang="en-US" dirty="0" smtClean="0"/>
              <a:t>Philanthropic </a:t>
            </a:r>
            <a:r>
              <a:rPr lang="en-US" dirty="0"/>
              <a:t>Education Organization – Raise money for scholarships and other educational supports for women</a:t>
            </a:r>
          </a:p>
          <a:p>
            <a:r>
              <a:rPr lang="en-US" dirty="0" smtClean="0"/>
              <a:t>International </a:t>
            </a:r>
            <a:r>
              <a:rPr lang="en-US" dirty="0"/>
              <a:t>(U.S. and Canada)</a:t>
            </a:r>
          </a:p>
          <a:p>
            <a:r>
              <a:rPr lang="en-US" dirty="0" smtClean="0"/>
              <a:t>6 </a:t>
            </a:r>
            <a:r>
              <a:rPr lang="en-US" dirty="0"/>
              <a:t>Chapters in </a:t>
            </a:r>
            <a:r>
              <a:rPr lang="en-US" dirty="0" smtClean="0"/>
              <a:t>Tallahassee</a:t>
            </a:r>
          </a:p>
          <a:p>
            <a:r>
              <a:rPr lang="en-US" dirty="0" smtClean="0"/>
              <a:t>Chapters FP &amp; CL represented today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2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65371"/>
            <a:ext cx="6508377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International Peace Scholarship?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6611"/>
            <a:ext cx="6508377" cy="3353837"/>
          </a:xfrm>
        </p:spPr>
        <p:txBody>
          <a:bodyPr>
            <a:normAutofit/>
          </a:bodyPr>
          <a:lstStyle/>
          <a:p>
            <a:r>
              <a:rPr lang="en-US" dirty="0" smtClean="0"/>
              <a:t>Established </a:t>
            </a:r>
            <a:r>
              <a:rPr lang="en-US" dirty="0"/>
              <a:t>in 1949</a:t>
            </a:r>
          </a:p>
          <a:p>
            <a:r>
              <a:rPr lang="en-US" dirty="0" smtClean="0"/>
              <a:t>Awards </a:t>
            </a:r>
            <a:r>
              <a:rPr lang="en-US" dirty="0"/>
              <a:t>women who are classified as international students a maximum of $12,500 to support their academic and personal expenses</a:t>
            </a:r>
          </a:p>
          <a:p>
            <a:r>
              <a:rPr lang="en-US" dirty="0" smtClean="0"/>
              <a:t>Need </a:t>
            </a:r>
            <a:r>
              <a:rPr lang="en-US" dirty="0"/>
              <a:t>is considered to determine the amount of the award </a:t>
            </a:r>
            <a:r>
              <a:rPr lang="en-US" dirty="0" smtClean="0"/>
              <a:t>given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receive the award, you may renew it up to one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3208"/>
            <a:ext cx="6508377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apply for IPS, you must be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759"/>
            <a:ext cx="6508377" cy="35756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Woman</a:t>
            </a:r>
            <a:endParaRPr lang="en-US" dirty="0"/>
          </a:p>
          <a:p>
            <a:r>
              <a:rPr lang="en-US" dirty="0" smtClean="0"/>
              <a:t>International </a:t>
            </a:r>
            <a:r>
              <a:rPr lang="en-US" dirty="0"/>
              <a:t>student</a:t>
            </a:r>
          </a:p>
          <a:p>
            <a:r>
              <a:rPr lang="en-US" dirty="0" smtClean="0"/>
              <a:t>Full</a:t>
            </a:r>
            <a:r>
              <a:rPr lang="en-US" dirty="0"/>
              <a:t>-time graduate student at accredited institution</a:t>
            </a:r>
          </a:p>
          <a:p>
            <a:pPr lvl="1"/>
            <a:r>
              <a:rPr lang="en-US" dirty="0" smtClean="0"/>
              <a:t>Admitted </a:t>
            </a:r>
            <a:r>
              <a:rPr lang="en-US" dirty="0"/>
              <a:t>to or already enrolled in a graduate program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at least one full year of coursework left by receipt of the award</a:t>
            </a:r>
          </a:p>
          <a:p>
            <a:r>
              <a:rPr lang="en-US" dirty="0" smtClean="0"/>
              <a:t>Intend </a:t>
            </a:r>
            <a:r>
              <a:rPr lang="en-US" dirty="0"/>
              <a:t>to return to your home country within about 60 days of completing your degree.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3208"/>
            <a:ext cx="6508377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759"/>
            <a:ext cx="6508377" cy="3575690"/>
          </a:xfrm>
        </p:spPr>
        <p:txBody>
          <a:bodyPr>
            <a:normAutofit/>
          </a:bodyPr>
          <a:lstStyle/>
          <a:p>
            <a:r>
              <a:rPr lang="en-US" dirty="0" smtClean="0"/>
              <a:t>12/15/2017 </a:t>
            </a:r>
            <a:r>
              <a:rPr lang="en-US" dirty="0"/>
              <a:t>– </a:t>
            </a:r>
            <a:r>
              <a:rPr lang="en-US" dirty="0" smtClean="0"/>
              <a:t>Complete </a:t>
            </a:r>
            <a:r>
              <a:rPr lang="en-US" dirty="0"/>
              <a:t>the eligibility form </a:t>
            </a:r>
            <a:endParaRPr lang="en-US" dirty="0" smtClean="0"/>
          </a:p>
          <a:p>
            <a:pPr lvl="1"/>
            <a:r>
              <a:rPr lang="en-US" dirty="0" smtClean="0"/>
              <a:t>For question about how you heard about IPS, you can list “Chapters FP &amp; CL”</a:t>
            </a:r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international office will send you a link and log-in information to the formal application</a:t>
            </a:r>
          </a:p>
          <a:p>
            <a:r>
              <a:rPr lang="en-US" dirty="0" smtClean="0"/>
              <a:t>3/1/2018 </a:t>
            </a:r>
            <a:r>
              <a:rPr lang="en-US" dirty="0"/>
              <a:t>– </a:t>
            </a:r>
            <a:r>
              <a:rPr lang="en-US" dirty="0" smtClean="0"/>
              <a:t>Complete </a:t>
            </a:r>
            <a:r>
              <a:rPr lang="en-US" dirty="0"/>
              <a:t>the formal </a:t>
            </a:r>
            <a:r>
              <a:rPr lang="en-US" dirty="0" smtClean="0"/>
              <a:t>application</a:t>
            </a:r>
            <a:endParaRPr lang="en-US" dirty="0"/>
          </a:p>
          <a:p>
            <a:r>
              <a:rPr lang="en-US" dirty="0" smtClean="0"/>
              <a:t>5/2018 – You will be notified of your status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3208"/>
            <a:ext cx="6508377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Parts of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759"/>
            <a:ext cx="6508377" cy="35756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Personal statement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(Form) Statement promising return to home nation within 60 days after completing degree</a:t>
            </a:r>
          </a:p>
          <a:p>
            <a:r>
              <a:rPr lang="en-US" dirty="0" smtClean="0"/>
              <a:t>(Form) Guarantee that you will have funds to return to home country</a:t>
            </a:r>
          </a:p>
          <a:p>
            <a:r>
              <a:rPr lang="en-US" dirty="0" smtClean="0"/>
              <a:t>Transcript(s)</a:t>
            </a:r>
          </a:p>
          <a:p>
            <a:r>
              <a:rPr lang="en-US" dirty="0" smtClean="0"/>
              <a:t>Four recommendation letters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3208"/>
            <a:ext cx="6508377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759"/>
            <a:ext cx="6508377" cy="3575690"/>
          </a:xfrm>
        </p:spPr>
        <p:txBody>
          <a:bodyPr>
            <a:normAutofit/>
          </a:bodyPr>
          <a:lstStyle/>
          <a:p>
            <a:r>
              <a:rPr lang="en-US" dirty="0" smtClean="0"/>
              <a:t>Realistic budget</a:t>
            </a:r>
          </a:p>
          <a:p>
            <a:pPr lvl="1"/>
            <a:r>
              <a:rPr lang="en-US" dirty="0" smtClean="0"/>
              <a:t>IPS will probably not cover everything</a:t>
            </a:r>
          </a:p>
          <a:p>
            <a:pPr lvl="1"/>
            <a:r>
              <a:rPr lang="en-US" dirty="0" smtClean="0"/>
              <a:t>Show that you will have enough income (including IPS) to cover your expenses.</a:t>
            </a:r>
          </a:p>
          <a:p>
            <a:r>
              <a:rPr lang="en-US" dirty="0"/>
              <a:t>Emphasize your educational and career goals.</a:t>
            </a:r>
          </a:p>
          <a:p>
            <a:r>
              <a:rPr lang="en-US" dirty="0"/>
              <a:t>Make it clear how your graduate study relates to your plans after you return to your home nation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259327" y="247656"/>
            <a:ext cx="1583685" cy="11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80</TotalTime>
  <Words>367</Words>
  <Application>Microsoft Office PowerPoint</Application>
  <PresentationFormat>On-screen Show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Plaza</vt:lpstr>
      <vt:lpstr>International Peace Scholarship</vt:lpstr>
      <vt:lpstr>Outline</vt:lpstr>
      <vt:lpstr>Introductions</vt:lpstr>
      <vt:lpstr>What is P.E.O.?</vt:lpstr>
      <vt:lpstr>What is the International Peace Scholarship?</vt:lpstr>
      <vt:lpstr>To apply for IPS, you must be a</vt:lpstr>
      <vt:lpstr>Process</vt:lpstr>
      <vt:lpstr>Parts of the Application</vt:lpstr>
      <vt:lpstr>Application Tips</vt:lpstr>
      <vt:lpstr>Questions?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Peace Scholarship</dc:title>
  <dc:creator>Samantha Nix</dc:creator>
  <cp:lastModifiedBy>Samantha Nix</cp:lastModifiedBy>
  <cp:revision>10</cp:revision>
  <dcterms:created xsi:type="dcterms:W3CDTF">2016-11-03T02:00:45Z</dcterms:created>
  <dcterms:modified xsi:type="dcterms:W3CDTF">2017-11-14T19:05:45Z</dcterms:modified>
</cp:coreProperties>
</file>